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76" r:id="rId4"/>
    <p:sldId id="257" r:id="rId5"/>
    <p:sldId id="268" r:id="rId6"/>
    <p:sldId id="269" r:id="rId7"/>
    <p:sldId id="270" r:id="rId8"/>
    <p:sldId id="267" r:id="rId9"/>
    <p:sldId id="259" r:id="rId10"/>
    <p:sldId id="271" r:id="rId11"/>
    <p:sldId id="272" r:id="rId12"/>
    <p:sldId id="273" r:id="rId13"/>
    <p:sldId id="274" r:id="rId14"/>
    <p:sldId id="275" r:id="rId15"/>
    <p:sldId id="262" r:id="rId16"/>
    <p:sldId id="260" r:id="rId17"/>
    <p:sldId id="261" r:id="rId18"/>
    <p:sldId id="279" r:id="rId19"/>
    <p:sldId id="263" r:id="rId20"/>
    <p:sldId id="264" r:id="rId21"/>
    <p:sldId id="265" r:id="rId22"/>
    <p:sldId id="266" r:id="rId23"/>
    <p:sldId id="277" r:id="rId24"/>
    <p:sldId id="278" r:id="rId25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45" autoAdjust="0"/>
    <p:restoredTop sz="86383" autoAdjust="0"/>
  </p:normalViewPr>
  <p:slideViewPr>
    <p:cSldViewPr>
      <p:cViewPr varScale="1">
        <p:scale>
          <a:sx n="80" d="100"/>
          <a:sy n="80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5C5C9FE5-CFAB-43E6-B80B-4566810FC4BE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A9EB5C8-AA33-4877-8FFB-4C5475143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88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281C0BE8-7F45-4FF9-99E7-56A2F74D6009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B10030C-53DA-4A32-9492-C19B17D9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2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67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Q.</a:t>
            </a:r>
          </a:p>
          <a:p>
            <a:r>
              <a:rPr lang="en-US" dirty="0" smtClean="0"/>
              <a:t>Show FTM</a:t>
            </a:r>
            <a:r>
              <a:rPr lang="en-US" baseline="0" dirty="0" smtClean="0"/>
              <a:t> Ancestor Chart</a:t>
            </a:r>
          </a:p>
          <a:p>
            <a:r>
              <a:rPr lang="en-US" baseline="0" dirty="0" smtClean="0"/>
              <a:t>Show Individual Page</a:t>
            </a:r>
          </a:p>
          <a:p>
            <a:r>
              <a:rPr lang="en-US" baseline="0" dirty="0" smtClean="0"/>
              <a:t>Show Family Group Page</a:t>
            </a:r>
          </a:p>
          <a:p>
            <a:r>
              <a:rPr lang="en-US" baseline="0" dirty="0" smtClean="0"/>
              <a:t>Other Source link</a:t>
            </a:r>
          </a:p>
          <a:p>
            <a:r>
              <a:rPr lang="en-US" baseline="0" dirty="0" smtClean="0"/>
              <a:t>Compile info gradually &amp; ALWAYS enter the “Source”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9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Reader’s Digest of Genealogy</a:t>
            </a:r>
          </a:p>
          <a:p>
            <a:r>
              <a:rPr lang="en-US" dirty="0" smtClean="0"/>
              <a:t>The new site &amp; the old or Original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83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99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12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Supplies: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also use these questions for your own memoirs.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55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software details.</a:t>
            </a:r>
          </a:p>
          <a:p>
            <a:r>
              <a:rPr lang="en-US" dirty="0" smtClean="0"/>
              <a:t>Show Ancestry options</a:t>
            </a:r>
          </a:p>
          <a:p>
            <a:r>
              <a:rPr lang="en-US" dirty="0" smtClean="0"/>
              <a:t>Show family website</a:t>
            </a:r>
          </a:p>
          <a:p>
            <a:r>
              <a:rPr lang="en-US" dirty="0" smtClean="0"/>
              <a:t>Show Facebook family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44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Lifestyles -  </a:t>
            </a:r>
          </a:p>
          <a:p>
            <a:r>
              <a:rPr lang="en-US" dirty="0" smtClean="0"/>
              <a:t>Stories –</a:t>
            </a:r>
          </a:p>
          <a:p>
            <a:r>
              <a:rPr lang="en-US" dirty="0" smtClean="0"/>
              <a:t>Heirlooms – jewelry, artwork, furniture</a:t>
            </a:r>
          </a:p>
          <a:p>
            <a:r>
              <a:rPr lang="en-US" dirty="0" smtClean="0"/>
              <a:t>Show reunion family pictures</a:t>
            </a:r>
          </a:p>
          <a:p>
            <a:r>
              <a:rPr lang="en-US" dirty="0" smtClean="0"/>
              <a:t>Field</a:t>
            </a:r>
            <a:r>
              <a:rPr lang="en-US" baseline="0" dirty="0" smtClean="0"/>
              <a:t> trip to grandparents’ homes</a:t>
            </a:r>
          </a:p>
          <a:p>
            <a:r>
              <a:rPr lang="en-US" baseline="0" dirty="0" smtClean="0"/>
              <a:t>Entertainment- </a:t>
            </a:r>
            <a:r>
              <a:rPr lang="en-US" baseline="0" dirty="0" err="1" smtClean="0"/>
              <a:t>Oconawa</a:t>
            </a:r>
            <a:r>
              <a:rPr lang="en-US" baseline="0" dirty="0" smtClean="0"/>
              <a:t> </a:t>
            </a:r>
            <a:r>
              <a:rPr lang="en-US" baseline="0" dirty="0" smtClean="0"/>
              <a:t>slides, Bingo at Dad’s 80</a:t>
            </a:r>
            <a:r>
              <a:rPr lang="en-US" baseline="30000" dirty="0" smtClean="0"/>
              <a:t>th</a:t>
            </a:r>
            <a:r>
              <a:rPr lang="en-US" baseline="0" dirty="0" smtClean="0"/>
              <a:t> birthday: umbrella hats, socks w/o tops, bow ties</a:t>
            </a:r>
          </a:p>
          <a:p>
            <a:r>
              <a:rPr lang="en-US" baseline="0" dirty="0" smtClean="0"/>
              <a:t>Kids: can get wrong </a:t>
            </a:r>
            <a:r>
              <a:rPr lang="en-US" baseline="0" dirty="0" smtClean="0"/>
              <a:t>information when working on school family history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89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Electronics?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52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</a:p>
          <a:p>
            <a:r>
              <a:rPr lang="en-US" dirty="0" smtClean="0"/>
              <a:t>When – timetable</a:t>
            </a:r>
          </a:p>
          <a:p>
            <a:r>
              <a:rPr lang="en-US" dirty="0" smtClean="0"/>
              <a:t>Before</a:t>
            </a:r>
          </a:p>
          <a:p>
            <a:r>
              <a:rPr lang="en-US" dirty="0" smtClean="0"/>
              <a:t>Layout – shop</a:t>
            </a:r>
            <a:r>
              <a:rPr lang="en-US" baseline="0" dirty="0" smtClean="0"/>
              <a:t> FTM book</a:t>
            </a:r>
          </a:p>
          <a:p>
            <a:r>
              <a:rPr lang="en-US" baseline="0" dirty="0" smtClean="0"/>
              <a:t>Consider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07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94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36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30C-53DA-4A32-9492-C19B17D910A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77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38858E0-8DE2-49D6-B0B4-D349A886784A}" type="datetimeFigureOut">
              <a:rPr lang="en-US" smtClean="0"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18AF9CE-E0E6-4ADF-BB60-A51E26E2F4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milysearch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milysearch.org/eng/default.asp?page=home/welcome/site_resources.asp?whichResourcePage=fhlessonserie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Genealogy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by</a:t>
            </a:r>
          </a:p>
          <a:p>
            <a:r>
              <a:rPr lang="en-US" sz="4600" dirty="0" smtClean="0"/>
              <a:t>Terri Hanlon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330006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you want to research your family?</a:t>
            </a:r>
          </a:p>
          <a:p>
            <a:r>
              <a:rPr lang="en-US" dirty="0" smtClean="0"/>
              <a:t>Ancestor </a:t>
            </a:r>
            <a:r>
              <a:rPr lang="en-US" dirty="0" smtClean="0"/>
              <a:t>&amp; Descendant Charts </a:t>
            </a:r>
            <a:endParaRPr lang="en-US" dirty="0" smtClean="0"/>
          </a:p>
          <a:p>
            <a:r>
              <a:rPr lang="en-US" dirty="0" smtClean="0"/>
              <a:t>Consult </a:t>
            </a:r>
            <a:r>
              <a:rPr lang="en-US" dirty="0" smtClean="0"/>
              <a:t>Additional Sources:  Others &amp; Individual </a:t>
            </a:r>
            <a:r>
              <a:rPr lang="en-US" dirty="0" smtClean="0"/>
              <a:t>Sources</a:t>
            </a:r>
          </a:p>
          <a:p>
            <a:r>
              <a:rPr lang="en-US" dirty="0"/>
              <a:t>Collect Previous </a:t>
            </a:r>
            <a:r>
              <a:rPr lang="en-US" dirty="0" smtClean="0"/>
              <a:t>Research</a:t>
            </a:r>
            <a:endParaRPr lang="en-US" dirty="0" smtClean="0"/>
          </a:p>
          <a:p>
            <a:r>
              <a:rPr lang="en-US" dirty="0" smtClean="0"/>
              <a:t>Compile the info</a:t>
            </a:r>
          </a:p>
        </p:txBody>
      </p:sp>
    </p:spTree>
    <p:extLst>
      <p:ext uri="{BB962C8B-B14F-4D97-AF65-F5344CB8AC3E}">
        <p14:creationId xmlns:p14="http://schemas.microsoft.com/office/powerpoint/2010/main" val="421842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64008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90800"/>
            <a:ext cx="6400800" cy="2895601"/>
          </a:xfrm>
        </p:spPr>
        <p:txBody>
          <a:bodyPr/>
          <a:lstStyle/>
          <a:p>
            <a:r>
              <a:rPr lang="en-US" dirty="0" smtClean="0"/>
              <a:t>Buy a Book</a:t>
            </a:r>
          </a:p>
          <a:p>
            <a:r>
              <a:rPr lang="en-US" dirty="0" smtClean="0"/>
              <a:t>LDS site</a:t>
            </a:r>
          </a:p>
          <a:p>
            <a:r>
              <a:rPr lang="en-US" dirty="0" smtClean="0"/>
              <a:t>MyFamily.com</a:t>
            </a:r>
          </a:p>
          <a:p>
            <a:r>
              <a:rPr lang="en-US" dirty="0" smtClean="0"/>
              <a:t>Ancestry.com</a:t>
            </a:r>
          </a:p>
          <a:p>
            <a:r>
              <a:rPr lang="en-US" dirty="0" smtClean="0"/>
              <a:t>Family Tree Genealogy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72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Search.org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https://www.familysearch.org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Go to Previous Site   </a:t>
            </a:r>
          </a:p>
          <a:p>
            <a:r>
              <a:rPr lang="en-US" dirty="0" smtClean="0"/>
              <a:t>What’s New</a:t>
            </a:r>
          </a:p>
          <a:p>
            <a:r>
              <a:rPr lang="en-US" dirty="0">
                <a:hlinkClick r:id="rId4"/>
              </a:rPr>
              <a:t>Family History </a:t>
            </a:r>
            <a:r>
              <a:rPr lang="en-US" dirty="0" smtClean="0">
                <a:hlinkClick r:id="rId4"/>
              </a:rPr>
              <a:t>Lesson </a:t>
            </a:r>
            <a:r>
              <a:rPr lang="en-US" dirty="0">
                <a:hlinkClick r:id="rId4"/>
              </a:rPr>
              <a:t>Series provides useful guides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7 Lessons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8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LDS</a:t>
            </a:r>
            <a:endParaRPr lang="en-US" dirty="0"/>
          </a:p>
        </p:txBody>
      </p:sp>
      <p:pic>
        <p:nvPicPr>
          <p:cNvPr id="2050" name="Picture 2" descr="C:\Users\Terri's laptop\Pictures\LDS pg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91" y="2438400"/>
            <a:ext cx="4276617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LDS</a:t>
            </a:r>
            <a:endParaRPr lang="en-US" dirty="0"/>
          </a:p>
        </p:txBody>
      </p:sp>
      <p:pic>
        <p:nvPicPr>
          <p:cNvPr id="3074" name="Picture 2" descr="C:\Users\Terri's laptop\Pictures\LDS 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852" y="2438400"/>
            <a:ext cx="618029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0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LDS</a:t>
            </a:r>
            <a:endParaRPr lang="en-US" dirty="0"/>
          </a:p>
        </p:txBody>
      </p:sp>
      <p:pic>
        <p:nvPicPr>
          <p:cNvPr id="4098" name="Picture 2" descr="C:\Users\Terri's laptop\Pictures\LDS 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574" y="2438400"/>
            <a:ext cx="628885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9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LDS</a:t>
            </a:r>
            <a:endParaRPr lang="en-US" dirty="0"/>
          </a:p>
        </p:txBody>
      </p:sp>
      <p:pic>
        <p:nvPicPr>
          <p:cNvPr id="1026" name="Picture 2" descr="C:\Users\Terri's laptop\Pictures\LDS 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725" y="2438400"/>
            <a:ext cx="4250549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Whom to Interview</a:t>
            </a:r>
          </a:p>
          <a:p>
            <a:r>
              <a:rPr lang="en-US" dirty="0" smtClean="0"/>
              <a:t>Before the Interview</a:t>
            </a:r>
          </a:p>
          <a:p>
            <a:pPr lvl="1"/>
            <a:r>
              <a:rPr lang="en-US" dirty="0" smtClean="0"/>
              <a:t>Supplies: Charts, forms, pencil with eraser, recorder, camera, photos</a:t>
            </a:r>
          </a:p>
          <a:p>
            <a:pPr lvl="1"/>
            <a:r>
              <a:rPr lang="en-US" dirty="0" smtClean="0"/>
              <a:t>Questions: Personal, be a good listener</a:t>
            </a:r>
          </a:p>
          <a:p>
            <a:pPr lvl="1"/>
            <a:r>
              <a:rPr lang="en-US" dirty="0" smtClean="0"/>
              <a:t>Releases:  to share information</a:t>
            </a:r>
          </a:p>
          <a:p>
            <a:r>
              <a:rPr lang="en-US" dirty="0" smtClean="0"/>
              <a:t>At the interview</a:t>
            </a:r>
          </a:p>
          <a:p>
            <a:r>
              <a:rPr lang="en-US" dirty="0" smtClean="0"/>
              <a:t>After the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2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is your earliest memory?</a:t>
            </a:r>
          </a:p>
          <a:p>
            <a:r>
              <a:rPr lang="en-US" dirty="0" smtClean="0"/>
              <a:t>What </a:t>
            </a:r>
            <a:r>
              <a:rPr lang="en-US" dirty="0"/>
              <a:t>were some of your family’s traditions?</a:t>
            </a:r>
          </a:p>
          <a:p>
            <a:r>
              <a:rPr lang="en-US" dirty="0" smtClean="0"/>
              <a:t>What </a:t>
            </a:r>
            <a:r>
              <a:rPr lang="en-US" dirty="0"/>
              <a:t>was the happiest day of your life?</a:t>
            </a:r>
          </a:p>
          <a:p>
            <a:r>
              <a:rPr lang="en-US" dirty="0" smtClean="0"/>
              <a:t>Tell </a:t>
            </a:r>
            <a:r>
              <a:rPr lang="en-US" dirty="0"/>
              <a:t>a story your mother or father told you when you were young.</a:t>
            </a:r>
          </a:p>
          <a:p>
            <a:r>
              <a:rPr lang="en-US" dirty="0" smtClean="0"/>
              <a:t>What </a:t>
            </a:r>
            <a:r>
              <a:rPr lang="en-US" dirty="0"/>
              <a:t>places have you visited?</a:t>
            </a:r>
          </a:p>
          <a:p>
            <a:r>
              <a:rPr lang="en-US" dirty="0" smtClean="0"/>
              <a:t>What </a:t>
            </a:r>
            <a:r>
              <a:rPr lang="en-US" dirty="0"/>
              <a:t>family heirlooms do you have?</a:t>
            </a:r>
          </a:p>
          <a:p>
            <a:r>
              <a:rPr lang="en-US" dirty="0" smtClean="0"/>
              <a:t>What </a:t>
            </a:r>
            <a:r>
              <a:rPr lang="en-US" dirty="0"/>
              <a:t>childhood games did you play?</a:t>
            </a:r>
          </a:p>
          <a:p>
            <a:r>
              <a:rPr lang="en-US" dirty="0" smtClean="0"/>
              <a:t>Tell </a:t>
            </a:r>
            <a:r>
              <a:rPr lang="en-US" dirty="0"/>
              <a:t>about a childhood hiding place.</a:t>
            </a:r>
          </a:p>
          <a:p>
            <a:r>
              <a:rPr lang="en-US" dirty="0" smtClean="0"/>
              <a:t>What </a:t>
            </a:r>
            <a:r>
              <a:rPr lang="en-US" dirty="0"/>
              <a:t>were Sundays like when you were growing up?</a:t>
            </a:r>
          </a:p>
        </p:txBody>
      </p:sp>
    </p:spTree>
    <p:extLst>
      <p:ext uri="{BB962C8B-B14F-4D97-AF65-F5344CB8AC3E}">
        <p14:creationId xmlns:p14="http://schemas.microsoft.com/office/powerpoint/2010/main" val="263576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prayers have you had answered?</a:t>
            </a:r>
          </a:p>
          <a:p>
            <a:r>
              <a:rPr lang="en-US" dirty="0" smtClean="0"/>
              <a:t>Describe </a:t>
            </a:r>
            <a:r>
              <a:rPr lang="en-US" dirty="0"/>
              <a:t>the most serious illness or accident that you have had.</a:t>
            </a:r>
          </a:p>
          <a:p>
            <a:r>
              <a:rPr lang="en-US" dirty="0" smtClean="0"/>
              <a:t>Do </a:t>
            </a:r>
            <a:r>
              <a:rPr lang="en-US" dirty="0"/>
              <a:t>you remember any of your grandparents? Any great-grandparents? What were their names? What </a:t>
            </a:r>
            <a:r>
              <a:rPr lang="en-US" dirty="0" smtClean="0"/>
              <a:t>were they </a:t>
            </a:r>
            <a:r>
              <a:rPr lang="en-US" dirty="0"/>
              <a:t>like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were your siblings like?</a:t>
            </a:r>
          </a:p>
          <a:p>
            <a:r>
              <a:rPr lang="en-US" dirty="0" smtClean="0"/>
              <a:t>What </a:t>
            </a:r>
            <a:r>
              <a:rPr lang="en-US" dirty="0"/>
              <a:t>trips or vacations do you remember?</a:t>
            </a:r>
          </a:p>
          <a:p>
            <a:r>
              <a:rPr lang="en-US" dirty="0" smtClean="0"/>
              <a:t>What </a:t>
            </a:r>
            <a:r>
              <a:rPr lang="en-US" dirty="0"/>
              <a:t>special events took place in your neighborhood while you were growing up?</a:t>
            </a:r>
          </a:p>
          <a:p>
            <a:r>
              <a:rPr lang="en-US" dirty="0" smtClean="0"/>
              <a:t>What </a:t>
            </a:r>
            <a:r>
              <a:rPr lang="en-US" dirty="0"/>
              <a:t>was your hometown like?</a:t>
            </a:r>
          </a:p>
          <a:p>
            <a:r>
              <a:rPr lang="en-US" dirty="0" smtClean="0"/>
              <a:t>What </a:t>
            </a:r>
            <a:r>
              <a:rPr lang="en-US" dirty="0"/>
              <a:t>were politics like there?</a:t>
            </a:r>
          </a:p>
        </p:txBody>
      </p:sp>
    </p:spTree>
    <p:extLst>
      <p:ext uri="{BB962C8B-B14F-4D97-AF65-F5344CB8AC3E}">
        <p14:creationId xmlns:p14="http://schemas.microsoft.com/office/powerpoint/2010/main" val="130652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How </a:t>
            </a:r>
            <a:r>
              <a:rPr lang="en-US" dirty="0"/>
              <a:t>many people were in your family? Describe each family member.</a:t>
            </a:r>
          </a:p>
          <a:p>
            <a:r>
              <a:rPr lang="en-US" dirty="0" smtClean="0"/>
              <a:t>What </a:t>
            </a:r>
            <a:r>
              <a:rPr lang="en-US" dirty="0"/>
              <a:t>kinds of household chores did you do as a child? Which did you enjoy? Not enjoy?</a:t>
            </a:r>
          </a:p>
          <a:p>
            <a:r>
              <a:rPr lang="en-US" dirty="0" smtClean="0"/>
              <a:t>What </a:t>
            </a:r>
            <a:r>
              <a:rPr lang="en-US" dirty="0"/>
              <a:t>aunts, uncles, or cousins do you remember? What were they like?</a:t>
            </a:r>
          </a:p>
          <a:p>
            <a:r>
              <a:rPr lang="en-US" dirty="0" smtClean="0"/>
              <a:t>Tell </a:t>
            </a:r>
            <a:r>
              <a:rPr lang="en-US" dirty="0"/>
              <a:t>about family traditions for holidays and birthdays.</a:t>
            </a:r>
          </a:p>
          <a:p>
            <a:r>
              <a:rPr lang="en-US" dirty="0" smtClean="0"/>
              <a:t>Did </a:t>
            </a:r>
            <a:r>
              <a:rPr lang="en-US" dirty="0"/>
              <a:t>you belong to any clubs or social groups? What were they like?</a:t>
            </a:r>
          </a:p>
          <a:p>
            <a:r>
              <a:rPr lang="en-US" dirty="0" smtClean="0"/>
              <a:t>What </a:t>
            </a:r>
            <a:r>
              <a:rPr lang="en-US" dirty="0"/>
              <a:t>were your favorite childhood activities?</a:t>
            </a:r>
          </a:p>
          <a:p>
            <a:r>
              <a:rPr lang="en-US" dirty="0" smtClean="0"/>
              <a:t>Did </a:t>
            </a:r>
            <a:r>
              <a:rPr lang="en-US" dirty="0"/>
              <a:t>you serve in the military? If so, where and when? What was it like?</a:t>
            </a:r>
          </a:p>
          <a:p>
            <a:r>
              <a:rPr lang="en-US" dirty="0" smtClean="0"/>
              <a:t>What </a:t>
            </a:r>
            <a:r>
              <a:rPr lang="en-US" dirty="0"/>
              <a:t>special school memories do you have? Who were your favorite teachers?</a:t>
            </a:r>
          </a:p>
        </p:txBody>
      </p:sp>
    </p:spTree>
    <p:extLst>
      <p:ext uri="{BB962C8B-B14F-4D97-AF65-F5344CB8AC3E}">
        <p14:creationId xmlns:p14="http://schemas.microsoft.com/office/powerpoint/2010/main" val="181581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challenges did you face as a child?</a:t>
            </a:r>
          </a:p>
          <a:p>
            <a:r>
              <a:rPr lang="en-US" dirty="0" smtClean="0"/>
              <a:t>What </a:t>
            </a:r>
            <a:r>
              <a:rPr lang="en-US" dirty="0"/>
              <a:t>challenges have you faced as an adult?</a:t>
            </a:r>
          </a:p>
          <a:p>
            <a:r>
              <a:rPr lang="en-US" dirty="0" smtClean="0"/>
              <a:t>How </a:t>
            </a:r>
            <a:r>
              <a:rPr lang="en-US" dirty="0"/>
              <a:t>did you first meet your spouse?</a:t>
            </a:r>
          </a:p>
          <a:p>
            <a:r>
              <a:rPr lang="en-US" dirty="0" smtClean="0"/>
              <a:t>How </a:t>
            </a:r>
            <a:r>
              <a:rPr lang="en-US" dirty="0"/>
              <a:t>did your father spend his time?</a:t>
            </a:r>
          </a:p>
          <a:p>
            <a:r>
              <a:rPr lang="en-US" dirty="0" smtClean="0"/>
              <a:t>How </a:t>
            </a:r>
            <a:r>
              <a:rPr lang="en-US" dirty="0"/>
              <a:t>did your mother spend her time?</a:t>
            </a:r>
          </a:p>
          <a:p>
            <a:r>
              <a:rPr lang="en-US" dirty="0" smtClean="0"/>
              <a:t>Tell </a:t>
            </a:r>
            <a:r>
              <a:rPr lang="en-US" dirty="0"/>
              <a:t>about ancestors you know about—names and dates and any stories about them.</a:t>
            </a:r>
          </a:p>
        </p:txBody>
      </p:sp>
    </p:spTree>
    <p:extLst>
      <p:ext uri="{BB962C8B-B14F-4D97-AF65-F5344CB8AC3E}">
        <p14:creationId xmlns:p14="http://schemas.microsoft.com/office/powerpoint/2010/main" val="13732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are the names of your children? What are their birth dates, where were </a:t>
            </a:r>
            <a:r>
              <a:rPr lang="en-US" dirty="0" smtClean="0"/>
              <a:t>they born</a:t>
            </a:r>
            <a:r>
              <a:rPr lang="en-US" dirty="0"/>
              <a:t>, and what were </a:t>
            </a:r>
            <a:r>
              <a:rPr lang="en-US" dirty="0" smtClean="0"/>
              <a:t>the circumstances </a:t>
            </a:r>
            <a:r>
              <a:rPr lang="en-US" dirty="0"/>
              <a:t>of their births, and their lives?</a:t>
            </a:r>
          </a:p>
          <a:p>
            <a:r>
              <a:rPr lang="en-US" dirty="0" smtClean="0"/>
              <a:t>Tell </a:t>
            </a:r>
            <a:r>
              <a:rPr lang="en-US" dirty="0"/>
              <a:t>about some of the most notable people in your hometown.</a:t>
            </a:r>
          </a:p>
          <a:p>
            <a:r>
              <a:rPr lang="en-US" dirty="0" smtClean="0"/>
              <a:t>Tell </a:t>
            </a:r>
            <a:r>
              <a:rPr lang="en-US" dirty="0"/>
              <a:t>about some of your neighbors as a child, as a youth, and as an adult.</a:t>
            </a:r>
          </a:p>
          <a:p>
            <a:r>
              <a:rPr lang="en-US" dirty="0" smtClean="0"/>
              <a:t>What </a:t>
            </a:r>
            <a:r>
              <a:rPr lang="en-US" dirty="0"/>
              <a:t>changes have you seen in your lifetime in technology, society, politics, and so on?</a:t>
            </a:r>
          </a:p>
          <a:p>
            <a:r>
              <a:rPr lang="en-US" dirty="0" smtClean="0"/>
              <a:t>Tell </a:t>
            </a:r>
            <a:r>
              <a:rPr lang="en-US" dirty="0"/>
              <a:t>about the house in which you live. Where else have you lived?</a:t>
            </a:r>
          </a:p>
          <a:p>
            <a:r>
              <a:rPr lang="en-US" dirty="0" smtClean="0"/>
              <a:t>Tell </a:t>
            </a:r>
            <a:r>
              <a:rPr lang="en-US" dirty="0"/>
              <a:t>about the house you lived in during your childhood. Do you remember addresses or phone numbers?</a:t>
            </a:r>
          </a:p>
        </p:txBody>
      </p:sp>
    </p:spTree>
    <p:extLst>
      <p:ext uri="{BB962C8B-B14F-4D97-AF65-F5344CB8AC3E}">
        <p14:creationId xmlns:p14="http://schemas.microsoft.com/office/powerpoint/2010/main" val="408617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search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Persons First</a:t>
            </a:r>
          </a:p>
          <a:p>
            <a:r>
              <a:rPr lang="en-US" dirty="0" smtClean="0"/>
              <a:t>Family </a:t>
            </a:r>
            <a:r>
              <a:rPr lang="en-US" dirty="0"/>
              <a:t>Tree Maker </a:t>
            </a:r>
            <a:r>
              <a:rPr lang="en-US" dirty="0" smtClean="0"/>
              <a:t>Software</a:t>
            </a:r>
          </a:p>
          <a:p>
            <a:r>
              <a:rPr lang="en-US" dirty="0" smtClean="0"/>
              <a:t>Ancestry.com</a:t>
            </a:r>
          </a:p>
          <a:p>
            <a:r>
              <a:rPr lang="en-US" dirty="0" smtClean="0"/>
              <a:t>My Family.com</a:t>
            </a:r>
          </a:p>
          <a:p>
            <a:r>
              <a:rPr lang="en-US" dirty="0" smtClean="0"/>
              <a:t>Facebook.com, Yahoo,  AOL, Google</a:t>
            </a:r>
          </a:p>
          <a:p>
            <a:r>
              <a:rPr lang="en-US" dirty="0" smtClean="0"/>
              <a:t>Magazines, Books, CDs, Libraries, Family History Centers, etc.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Involve the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Interview about lifestyles</a:t>
            </a:r>
          </a:p>
          <a:p>
            <a:r>
              <a:rPr lang="en-US" dirty="0" smtClean="0"/>
              <a:t>Stories, personal histories</a:t>
            </a:r>
          </a:p>
          <a:p>
            <a:r>
              <a:rPr lang="en-US" dirty="0" smtClean="0"/>
              <a:t>Heirlooms &amp; photographs</a:t>
            </a:r>
          </a:p>
          <a:p>
            <a:r>
              <a:rPr lang="en-US" dirty="0" smtClean="0"/>
              <a:t>Attend Reunions</a:t>
            </a:r>
          </a:p>
          <a:p>
            <a:r>
              <a:rPr lang="en-US" dirty="0" smtClean="0"/>
              <a:t>Field trips &amp; Games</a:t>
            </a:r>
          </a:p>
          <a:p>
            <a:r>
              <a:rPr lang="en-US" dirty="0" smtClean="0"/>
              <a:t>Entertainment – movies, slides, Bingo</a:t>
            </a:r>
          </a:p>
          <a:p>
            <a:r>
              <a:rPr lang="en-US" dirty="0" smtClean="0"/>
              <a:t>Tie to school work for the children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Check Accuracy of Information</a:t>
            </a:r>
            <a:endParaRPr lang="en-US" dirty="0"/>
          </a:p>
          <a:p>
            <a:r>
              <a:rPr lang="en-US" dirty="0" smtClean="0"/>
              <a:t>Biography</a:t>
            </a:r>
            <a:r>
              <a:rPr lang="en-US" dirty="0" smtClean="0"/>
              <a:t>,  Journal, Oral History, Chronological History</a:t>
            </a:r>
          </a:p>
          <a:p>
            <a:r>
              <a:rPr lang="en-US" dirty="0" smtClean="0"/>
              <a:t>Brief </a:t>
            </a:r>
            <a:r>
              <a:rPr lang="en-US" dirty="0" smtClean="0"/>
              <a:t>Personal Narratives</a:t>
            </a:r>
            <a:r>
              <a:rPr lang="en-US" dirty="0" smtClean="0"/>
              <a:t>, Life </a:t>
            </a:r>
            <a:r>
              <a:rPr lang="en-US" dirty="0" smtClean="0"/>
              <a:t>Highlights</a:t>
            </a:r>
            <a:r>
              <a:rPr lang="en-US" dirty="0" smtClean="0"/>
              <a:t>, Memoirs</a:t>
            </a:r>
          </a:p>
          <a:p>
            <a:r>
              <a:rPr lang="en-US" dirty="0" smtClean="0"/>
              <a:t>Electronic</a:t>
            </a:r>
          </a:p>
          <a:p>
            <a:r>
              <a:rPr lang="en-US" dirty="0" smtClean="0"/>
              <a:t>Add Pictures / On-line </a:t>
            </a:r>
            <a:r>
              <a:rPr lang="en-US" dirty="0" smtClean="0"/>
              <a:t>Photo Books</a:t>
            </a:r>
          </a:p>
          <a:p>
            <a:r>
              <a:rPr lang="en-US" dirty="0" smtClean="0"/>
              <a:t>Scrapbooking</a:t>
            </a:r>
          </a:p>
          <a:p>
            <a:r>
              <a:rPr lang="en-US" dirty="0" smtClean="0"/>
              <a:t>Appendix: </a:t>
            </a:r>
            <a:r>
              <a:rPr lang="en-US" dirty="0" smtClean="0"/>
              <a:t>Questions on all websites, books &amp; magazines</a:t>
            </a:r>
            <a:endParaRPr lang="en-US" dirty="0" smtClean="0"/>
          </a:p>
          <a:p>
            <a:r>
              <a:rPr lang="en-US" dirty="0" smtClean="0"/>
              <a:t>Appendix: Care and Preservation: photos, recordings, </a:t>
            </a:r>
            <a:r>
              <a:rPr lang="en-US" dirty="0" smtClean="0"/>
              <a:t>artifacts</a:t>
            </a:r>
          </a:p>
          <a:p>
            <a:pPr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Archival safe </a:t>
            </a:r>
            <a:r>
              <a:rPr lang="en-US" dirty="0" smtClean="0"/>
              <a:t>products, humidity free, frame, shadow boxes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Personal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b="1" u="sng" dirty="0" smtClean="0"/>
              <a:t>Start With Yourself</a:t>
            </a:r>
          </a:p>
          <a:p>
            <a:r>
              <a:rPr lang="en-US" dirty="0"/>
              <a:t>Record spontaneous thoughts.</a:t>
            </a:r>
          </a:p>
          <a:p>
            <a:r>
              <a:rPr lang="en-US" dirty="0"/>
              <a:t>What do you want people to know or remember?</a:t>
            </a:r>
          </a:p>
          <a:p>
            <a:r>
              <a:rPr lang="en-US" dirty="0"/>
              <a:t>Start looking through photos.</a:t>
            </a:r>
          </a:p>
          <a:p>
            <a:pPr lvl="1"/>
            <a:r>
              <a:rPr lang="en-US" dirty="0"/>
              <a:t>Pick favorites or life milestones.</a:t>
            </a:r>
          </a:p>
          <a:p>
            <a:pPr lvl="1"/>
            <a:r>
              <a:rPr lang="en-US" dirty="0"/>
              <a:t>Organize chronologically. </a:t>
            </a:r>
          </a:p>
          <a:p>
            <a:pPr lvl="1"/>
            <a:r>
              <a:rPr lang="en-US" dirty="0"/>
              <a:t>Scan the photos, slides or movies.</a:t>
            </a:r>
          </a:p>
          <a:p>
            <a:pPr lvl="1"/>
            <a:r>
              <a:rPr lang="en-US" dirty="0"/>
              <a:t>Add titles, notes, stories.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3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a Family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Family History?</a:t>
            </a:r>
          </a:p>
          <a:p>
            <a:r>
              <a:rPr lang="en-US" dirty="0" smtClean="0"/>
              <a:t>Why</a:t>
            </a:r>
          </a:p>
          <a:p>
            <a:r>
              <a:rPr lang="en-US" dirty="0" smtClean="0"/>
              <a:t>When</a:t>
            </a:r>
          </a:p>
          <a:p>
            <a:r>
              <a:rPr lang="en-US" dirty="0" smtClean="0"/>
              <a:t>Before you Begin</a:t>
            </a:r>
          </a:p>
          <a:p>
            <a:r>
              <a:rPr lang="en-US" dirty="0" smtClean="0"/>
              <a:t>Layout</a:t>
            </a:r>
          </a:p>
          <a:p>
            <a:r>
              <a:rPr lang="en-US" dirty="0" smtClean="0"/>
              <a:t>Things to consider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3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Family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                      - names, dates, forms, confirmations</a:t>
            </a:r>
          </a:p>
          <a:p>
            <a:r>
              <a:rPr lang="en-US" dirty="0" smtClean="0"/>
              <a:t>Things to Include   - </a:t>
            </a:r>
            <a:r>
              <a:rPr lang="en-US" dirty="0"/>
              <a:t>pictures, documents, stories</a:t>
            </a:r>
            <a:endParaRPr lang="en-US" dirty="0" smtClean="0"/>
          </a:p>
          <a:p>
            <a:r>
              <a:rPr lang="en-US" dirty="0" smtClean="0"/>
              <a:t>Review                    - accuracy</a:t>
            </a:r>
          </a:p>
          <a:p>
            <a:r>
              <a:rPr lang="en-US" dirty="0" smtClean="0"/>
              <a:t>Evaluate                  - flow</a:t>
            </a:r>
          </a:p>
          <a:p>
            <a:r>
              <a:rPr lang="en-US" dirty="0" smtClean="0"/>
              <a:t>After the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Involve the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Helpers</a:t>
            </a:r>
          </a:p>
          <a:p>
            <a:pPr lvl="1"/>
            <a:r>
              <a:rPr lang="en-US" dirty="0" smtClean="0"/>
              <a:t>Gather information</a:t>
            </a:r>
          </a:p>
          <a:p>
            <a:pPr lvl="1"/>
            <a:r>
              <a:rPr lang="en-US" dirty="0" smtClean="0"/>
              <a:t>Compile data</a:t>
            </a:r>
          </a:p>
          <a:p>
            <a:pPr lvl="1"/>
            <a:r>
              <a:rPr lang="en-US" dirty="0" smtClean="0"/>
              <a:t>Family Newsletter</a:t>
            </a:r>
          </a:p>
          <a:p>
            <a:pPr lvl="1"/>
            <a:r>
              <a:rPr lang="en-US" dirty="0" smtClean="0"/>
              <a:t>Family Website</a:t>
            </a:r>
          </a:p>
          <a:p>
            <a:pPr lvl="1"/>
            <a:r>
              <a:rPr lang="en-US" dirty="0" smtClean="0"/>
              <a:t>Family Reunion – books, magazines, software</a:t>
            </a:r>
          </a:p>
          <a:p>
            <a:pPr lvl="1"/>
            <a:r>
              <a:rPr lang="en-US" dirty="0" smtClean="0"/>
              <a:t>Family Artifacts – quilts, slide shows, family movies</a:t>
            </a:r>
          </a:p>
          <a:p>
            <a:pPr lvl="1"/>
            <a:r>
              <a:rPr lang="en-US" dirty="0" smtClean="0"/>
              <a:t>Family Health and Genetic Data Base</a:t>
            </a:r>
          </a:p>
          <a:p>
            <a:pPr marL="51435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start with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 spontaneous thoughts.</a:t>
            </a:r>
          </a:p>
          <a:p>
            <a:r>
              <a:rPr lang="en-US" dirty="0" smtClean="0"/>
              <a:t>What do you want people to know or remember?</a:t>
            </a:r>
          </a:p>
          <a:p>
            <a:r>
              <a:rPr lang="en-US" dirty="0" smtClean="0"/>
              <a:t>Start looking through photos.</a:t>
            </a:r>
          </a:p>
          <a:p>
            <a:pPr lvl="1"/>
            <a:r>
              <a:rPr lang="en-US" dirty="0" smtClean="0"/>
              <a:t>Pick favorites or life milestones.</a:t>
            </a:r>
          </a:p>
          <a:p>
            <a:pPr lvl="1"/>
            <a:r>
              <a:rPr lang="en-US" dirty="0" smtClean="0"/>
              <a:t>Organize chronologically. </a:t>
            </a:r>
          </a:p>
          <a:p>
            <a:pPr lvl="1"/>
            <a:r>
              <a:rPr lang="en-US" dirty="0" smtClean="0"/>
              <a:t>Scan the photos, slides or movies.</a:t>
            </a:r>
          </a:p>
          <a:p>
            <a:pPr lvl="1"/>
            <a:r>
              <a:rPr lang="en-US" dirty="0" smtClean="0"/>
              <a:t>Add titles, notes, stories.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Family Tree</a:t>
            </a:r>
          </a:p>
          <a:p>
            <a:r>
              <a:rPr lang="en-US" dirty="0" smtClean="0"/>
              <a:t>Family Web Site</a:t>
            </a:r>
          </a:p>
          <a:p>
            <a:r>
              <a:rPr lang="en-US" dirty="0" smtClean="0"/>
              <a:t>CD</a:t>
            </a:r>
          </a:p>
          <a:p>
            <a:r>
              <a:rPr lang="en-US" dirty="0" smtClean="0"/>
              <a:t>Printed Book – loose-leaf binder, hard bound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4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DNA</a:t>
            </a:r>
            <a:r>
              <a:rPr lang="en-US" dirty="0" smtClean="0"/>
              <a:t> for Family Migration and Trace Health</a:t>
            </a:r>
          </a:p>
          <a:p>
            <a:r>
              <a:rPr lang="en-US" dirty="0" smtClean="0"/>
              <a:t>Tablets, PDAs, GPS</a:t>
            </a:r>
          </a:p>
          <a:p>
            <a:r>
              <a:rPr lang="en-US" dirty="0" smtClean="0"/>
              <a:t>Hand Scanners, </a:t>
            </a:r>
            <a:r>
              <a:rPr lang="en-US" dirty="0"/>
              <a:t>P</a:t>
            </a:r>
            <a:r>
              <a:rPr lang="en-US" dirty="0" smtClean="0"/>
              <a:t>ortable Printers, </a:t>
            </a:r>
          </a:p>
          <a:p>
            <a:r>
              <a:rPr lang="en-US" dirty="0" smtClean="0"/>
              <a:t>Phones, Cameras, Tape Recorders</a:t>
            </a:r>
          </a:p>
          <a:p>
            <a:r>
              <a:rPr lang="en-US" dirty="0" smtClean="0"/>
              <a:t>Flash Drives, Portable Storage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7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1087</TotalTime>
  <Words>1047</Words>
  <Application>Microsoft Office PowerPoint</Application>
  <PresentationFormat>On-screen Show (4:3)</PresentationFormat>
  <Paragraphs>192</Paragraphs>
  <Slides>24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Couture</vt:lpstr>
      <vt:lpstr>Genealogy </vt:lpstr>
      <vt:lpstr>Begin</vt:lpstr>
      <vt:lpstr>Build</vt:lpstr>
      <vt:lpstr>Family Search.org</vt:lpstr>
      <vt:lpstr>LDS</vt:lpstr>
      <vt:lpstr>LDS</vt:lpstr>
      <vt:lpstr>LDS</vt:lpstr>
      <vt:lpstr>LDS</vt:lpstr>
      <vt:lpstr>The Interview</vt:lpstr>
      <vt:lpstr>Interview</vt:lpstr>
      <vt:lpstr>Interview</vt:lpstr>
      <vt:lpstr>Interview</vt:lpstr>
      <vt:lpstr>Interview</vt:lpstr>
      <vt:lpstr>Interview</vt:lpstr>
      <vt:lpstr>search  </vt:lpstr>
      <vt:lpstr>Involve the children</vt:lpstr>
      <vt:lpstr>Design</vt:lpstr>
      <vt:lpstr>Create a Personal History</vt:lpstr>
      <vt:lpstr>Create a Family History</vt:lpstr>
      <vt:lpstr>Create a Family History</vt:lpstr>
      <vt:lpstr>Involve the Family</vt:lpstr>
      <vt:lpstr> start with yourself</vt:lpstr>
      <vt:lpstr>Share</vt:lpstr>
      <vt:lpstr>What’s New?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Genealogy</dc:title>
  <dc:creator>Terri's laptop</dc:creator>
  <cp:lastModifiedBy>Terri's laptop</cp:lastModifiedBy>
  <cp:revision>32</cp:revision>
  <cp:lastPrinted>2012-06-02T13:53:05Z</cp:lastPrinted>
  <dcterms:created xsi:type="dcterms:W3CDTF">2012-04-30T19:44:05Z</dcterms:created>
  <dcterms:modified xsi:type="dcterms:W3CDTF">2012-06-02T14:19:56Z</dcterms:modified>
</cp:coreProperties>
</file>