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77" r:id="rId8"/>
    <p:sldId id="274" r:id="rId9"/>
    <p:sldId id="275" r:id="rId10"/>
    <p:sldId id="276" r:id="rId11"/>
    <p:sldId id="269" r:id="rId12"/>
    <p:sldId id="270" r:id="rId13"/>
    <p:sldId id="271" r:id="rId14"/>
    <p:sldId id="265" r:id="rId15"/>
    <p:sldId id="273" r:id="rId16"/>
  </p:sldIdLst>
  <p:sldSz cx="12192000" cy="6858000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79" autoAdjust="0"/>
    <p:restoredTop sz="94660"/>
  </p:normalViewPr>
  <p:slideViewPr>
    <p:cSldViewPr snapToGrid="0">
      <p:cViewPr varScale="1">
        <p:scale>
          <a:sx n="46" d="100"/>
          <a:sy n="4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7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2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6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5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1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7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5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8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8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6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6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942DE-82BB-4318-8476-50D068AF095F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136B2-45B6-40C1-A4A0-8F3BD2D6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2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436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Windows 10 Technical Preview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963" y="3227965"/>
            <a:ext cx="9144000" cy="165576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February 7,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59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0241" y="864056"/>
            <a:ext cx="92083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Presentation</a:t>
            </a:r>
          </a:p>
          <a:p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Microsoft’s Challenges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Evolution / Win 10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Information 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Demonstration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General discussion</a:t>
            </a:r>
          </a:p>
          <a:p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8343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4932" y="697801"/>
            <a:ext cx="920839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Microsoft’s Challenge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 Windows rules – for PCs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 is a non-factor in mobile computing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Mobile devices came on market in 2008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With no MS devices, users bought Apple / Android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How does Microsoft bring them back?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And, how does Microsoft compete in the </a:t>
            </a:r>
            <a:r>
              <a:rPr lang="en-US" sz="3200" dirty="0" err="1" smtClean="0"/>
              <a:t>IoT</a:t>
            </a:r>
            <a:r>
              <a:rPr lang="en-US" sz="3200" dirty="0" smtClean="0"/>
              <a:t> world?</a:t>
            </a:r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230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990" y="914401"/>
            <a:ext cx="8521455" cy="494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9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05" y="1103362"/>
            <a:ext cx="8577329" cy="486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1022" y="697801"/>
            <a:ext cx="92083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Evolution</a:t>
            </a:r>
          </a:p>
          <a:p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7 included “Aero” “Snap”, the ability to pin apps to the taskbar, Windows Media Center.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By 2010 /2011 it was clear that Microsoft had to look beyond the desktop.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 8 added touch functionality, “Modern” Start screen, Modern IE and </a:t>
            </a:r>
            <a:r>
              <a:rPr lang="en-US" sz="3200" dirty="0"/>
              <a:t>t</a:t>
            </a:r>
            <a:r>
              <a:rPr lang="en-US" sz="3200" dirty="0" smtClean="0"/>
              <a:t>he Charms bar.  The Start Menu was changed.  Windows Media Center became optional. Efficient use of hardware!</a:t>
            </a:r>
          </a:p>
        </p:txBody>
      </p:sp>
    </p:spTree>
    <p:extLst>
      <p:ext uri="{BB962C8B-B14F-4D97-AF65-F5344CB8AC3E}">
        <p14:creationId xmlns:p14="http://schemas.microsoft.com/office/powerpoint/2010/main" val="150472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8058" y="406855"/>
            <a:ext cx="9208394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10</a:t>
            </a:r>
          </a:p>
          <a:p>
            <a:pPr algn="ctr"/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January video presentation laid out Microsoft strategy for Win 10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One OS for all products – large &amp;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Hardware versatility; input versatility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New – Cortana, Project Spartan, Xbox, Office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Cloud-centric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New directions – Holograms, Surface Hub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Continued emphasis on hardware efficiency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70291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90" y="799733"/>
            <a:ext cx="5687219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5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29" y="593618"/>
            <a:ext cx="8231141" cy="56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1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59" y="1475510"/>
            <a:ext cx="10250106" cy="313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1804" y="780928"/>
            <a:ext cx="920839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10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Insider launched with Win 10 Technical Preview, in September 2014.  First Build was 9841.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Currently there are 1.7M Windows Insiders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</a:t>
            </a:r>
            <a:r>
              <a:rPr lang="en-US" sz="3200" dirty="0"/>
              <a:t>Insider </a:t>
            </a:r>
            <a:r>
              <a:rPr lang="en-US" sz="3200" dirty="0" smtClean="0"/>
              <a:t>seeks </a:t>
            </a:r>
            <a:r>
              <a:rPr lang="en-US" sz="3200" dirty="0"/>
              <a:t>feedback from users; intent is to incorporate </a:t>
            </a:r>
            <a:r>
              <a:rPr lang="en-US" sz="3200" dirty="0" smtClean="0"/>
              <a:t>that into </a:t>
            </a:r>
            <a:r>
              <a:rPr lang="en-US" sz="3200" dirty="0"/>
              <a:t>further modifications</a:t>
            </a:r>
            <a:r>
              <a:rPr lang="en-US" sz="32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Build 9926 was issued after the video presentation on January 23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28613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5548" y="739365"/>
            <a:ext cx="920839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10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10 is a work in process; the final product may or may not closely resemble the current Build.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Win 10 Technical Preview for phones </a:t>
            </a:r>
            <a:r>
              <a:rPr lang="en-US" sz="3200"/>
              <a:t>in </a:t>
            </a:r>
            <a:r>
              <a:rPr lang="en-US" sz="3200" smtClean="0"/>
              <a:t>February</a:t>
            </a:r>
            <a:endParaRPr lang="en-US" sz="320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The </a:t>
            </a:r>
            <a:r>
              <a:rPr lang="en-US" sz="3200" dirty="0" smtClean="0"/>
              <a:t>Windows Insider program ends April 15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No launch date yet.  My guess is October</a:t>
            </a:r>
            <a:r>
              <a:rPr lang="en-US" sz="3200" dirty="0"/>
              <a:t>. </a:t>
            </a: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 </a:t>
            </a:r>
            <a:r>
              <a:rPr lang="en-US" sz="3200" dirty="0"/>
              <a:t>is promising free upgrades from Win 7 &amp; Win 8 / 8.1 to Win 10 for one year after launch</a:t>
            </a:r>
            <a:r>
              <a:rPr lang="en-US" sz="3200" dirty="0" smtClean="0"/>
              <a:t>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22819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3368" y="489983"/>
            <a:ext cx="920839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10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At this stage, Windows 10 does not look much different from Windows 8.1.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The Start Menu is unchanged from Win 8.1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The Charms bar is gone.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Modern Internet Explorer is gone. (Spartan?)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Cortana has been added.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Designed to auto-open with the correct screen.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“Modern” Start screen has changed somewhat. 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722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2181" y="623455"/>
            <a:ext cx="5347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Start Menu Comparisons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0254" y="2258753"/>
            <a:ext cx="4581237" cy="3435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4291" y="1943676"/>
            <a:ext cx="128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</a:t>
            </a:r>
            <a:r>
              <a:rPr lang="en-US" sz="2000" dirty="0" smtClean="0"/>
              <a:t>Win 7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127673" y="1943675"/>
            <a:ext cx="1163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Win 8.1 Win 10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8945" y="2258753"/>
            <a:ext cx="4581236" cy="343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0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0241" y="780928"/>
            <a:ext cx="920839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Windows 10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Sources of information: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Computer magazines (PC World, PC Magazine)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Windows Secrets newsletter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Various non-Microsoft websites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Microsoft’s Windows Insider website: </a:t>
            </a:r>
            <a:r>
              <a:rPr lang="en-US" sz="2800" dirty="0" smtClean="0"/>
              <a:t>(windows.microsoft.com/</a:t>
            </a:r>
            <a:r>
              <a:rPr lang="en-US" sz="2800" dirty="0" err="1" smtClean="0"/>
              <a:t>en</a:t>
            </a:r>
            <a:r>
              <a:rPr lang="en-US" sz="2800" dirty="0" smtClean="0"/>
              <a:t>-us/windows/preview)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Win 10 Technical Preview community forum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Microsoft’s Windows 10 blog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6702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432</Words>
  <Application>Microsoft Office PowerPoint</Application>
  <PresentationFormat>Widescreen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Windows 10 Technical Preview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10 Technical Preview</dc:title>
  <dc:creator>Phil 5927</dc:creator>
  <cp:lastModifiedBy>Phil 5927</cp:lastModifiedBy>
  <cp:revision>64</cp:revision>
  <cp:lastPrinted>2015-02-06T22:47:29Z</cp:lastPrinted>
  <dcterms:created xsi:type="dcterms:W3CDTF">2015-02-03T17:59:48Z</dcterms:created>
  <dcterms:modified xsi:type="dcterms:W3CDTF">2015-02-07T02:37:59Z</dcterms:modified>
</cp:coreProperties>
</file>